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359" r:id="rId4"/>
    <p:sldId id="3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13" autoAdjust="0"/>
    <p:restoredTop sz="86307" autoAdjust="0"/>
  </p:normalViewPr>
  <p:slideViewPr>
    <p:cSldViewPr>
      <p:cViewPr>
        <p:scale>
          <a:sx n="68" d="100"/>
          <a:sy n="68" d="100"/>
        </p:scale>
        <p:origin x="-1216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printerSettings" Target="printerSettings/printerSettings1.bin"/><Relationship Id="rId7" Type="http://schemas.openxmlformats.org/officeDocument/2006/relationships/commentAuthors" Target="commentAuthors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5/5/14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5/5/14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noProof="0" dirty="0" smtClean="0">
                <a:latin typeface="Arial Rounded MT Bold" pitchFamily="34" charset="0"/>
                <a:cs typeface="Lucida Sans Unicode" pitchFamily="34" charset="0"/>
              </a:rPr>
              <a:t>Français 3</a:t>
            </a:r>
            <a:endParaRPr lang="fr-FR" noProof="0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0" noProof="0" dirty="0" smtClean="0">
                <a:latin typeface="Arial Rounded MT Bold" pitchFamily="34" charset="0"/>
              </a:rPr>
              <a:t>Unité 4</a:t>
            </a:r>
          </a:p>
          <a:p>
            <a:r>
              <a:rPr lang="fr-FR" sz="2400" b="0" i="1" noProof="0" dirty="0" smtClean="0">
                <a:latin typeface="Arial Rounded MT Bold" pitchFamily="34" charset="0"/>
              </a:rPr>
              <a:t>La technologie</a:t>
            </a:r>
          </a:p>
          <a:p>
            <a:endParaRPr lang="fr-FR" sz="2800" b="0" i="1" noProof="0" dirty="0" smtClean="0">
              <a:latin typeface="Arial Rounded MT Bold" pitchFamily="34" charset="0"/>
            </a:endParaRPr>
          </a:p>
          <a:p>
            <a:r>
              <a:rPr lang="fr-FR" sz="2800" b="0" noProof="0" dirty="0" smtClean="0">
                <a:latin typeface="Arial Rounded MT Bold" pitchFamily="34" charset="0"/>
              </a:rPr>
              <a:t>Leçon B</a:t>
            </a:r>
          </a:p>
          <a:p>
            <a:r>
              <a:rPr lang="fr-FR" sz="2800" b="0" i="1" noProof="0" dirty="0" smtClean="0">
                <a:latin typeface="Arial Rounded MT Bold" pitchFamily="34" charset="0"/>
              </a:rPr>
              <a:t>Mon gadget</a:t>
            </a:r>
            <a:endParaRPr lang="fr-FR" sz="2800" b="0" i="1" noProof="0" dirty="0">
              <a:latin typeface="Arial Rounded MT Bold" pitchFamily="34" charset="0"/>
            </a:endParaRPr>
          </a:p>
        </p:txBody>
      </p:sp>
      <p:pic>
        <p:nvPicPr>
          <p:cNvPr id="7170" name="Picture 2" descr="https://encrypted-tbn1.gstatic.com/images?q=tbn:ANd9GcTDcPUaKcMXwb4OHtnYSEyAYnOHbZCqfTO1kHCXiGPu3F2YHvEH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648200"/>
            <a:ext cx="2647950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Instructions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798637"/>
            <a:ext cx="7162800" cy="4678363"/>
          </a:xfrm>
        </p:spPr>
        <p:txBody>
          <a:bodyPr>
            <a:normAutofit/>
          </a:bodyPr>
          <a:lstStyle/>
          <a:p>
            <a:r>
              <a:rPr lang="fr-FR" noProof="0" dirty="0" smtClean="0"/>
              <a:t>Sortez un tableau, un feutre, et une gomme.</a:t>
            </a:r>
          </a:p>
          <a:p>
            <a:r>
              <a:rPr lang="fr-FR" dirty="0" smtClean="0"/>
              <a:t>On va vous montrer des questions au sujet de la technologie (ou la manque de technologie).</a:t>
            </a:r>
          </a:p>
          <a:p>
            <a:r>
              <a:rPr lang="fr-FR" noProof="0" dirty="0" smtClean="0"/>
              <a:t>Avec votre bin</a:t>
            </a:r>
            <a:r>
              <a:rPr lang="fr-FR" noProof="0" dirty="0" smtClean="0"/>
              <a:t>ôme, composez une réponse par </a:t>
            </a:r>
            <a:r>
              <a:rPr lang="fr-FR" noProof="0" smtClean="0"/>
              <a:t>phrases complètes.</a:t>
            </a:r>
            <a:endParaRPr lang="fr-FR" noProof="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Questions: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798637"/>
            <a:ext cx="7162800" cy="46783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i="1" noProof="0" dirty="0" smtClean="0"/>
              <a:t>Si vous n’aviez pas d’ordinateur que feriez-</a:t>
            </a:r>
            <a:r>
              <a:rPr lang="fr-FR" i="1" noProof="0" dirty="0" err="1" smtClean="0"/>
              <a:t>vou</a:t>
            </a:r>
            <a:r>
              <a:rPr lang="fr-FR" i="1" dirty="0" smtClean="0"/>
              <a:t>s pour enregistrer votre conversation?</a:t>
            </a:r>
          </a:p>
          <a:p>
            <a:pPr marL="514350" indent="-514350">
              <a:buFont typeface="+mj-lt"/>
              <a:buAutoNum type="arabicPeriod"/>
            </a:pPr>
            <a:r>
              <a:rPr lang="fr-FR" i="1" noProof="0" dirty="0" smtClean="0"/>
              <a:t>Si </a:t>
            </a:r>
            <a:r>
              <a:rPr lang="fr-FR" i="1" noProof="0" dirty="0" err="1" smtClean="0"/>
              <a:t>vou</a:t>
            </a:r>
            <a:r>
              <a:rPr lang="fr-FR" i="1" dirty="0" smtClean="0"/>
              <a:t>s n’aviez pas de courriel, comment communiqueriez-vous aux profs ou </a:t>
            </a:r>
            <a:r>
              <a:rPr lang="fr-FR" i="1" dirty="0" smtClean="0"/>
              <a:t>à vos amis?</a:t>
            </a:r>
          </a:p>
          <a:p>
            <a:pPr marL="514350" indent="-514350">
              <a:buFont typeface="+mj-lt"/>
              <a:buAutoNum type="arabicPeriod"/>
            </a:pPr>
            <a:r>
              <a:rPr lang="fr-FR" i="1" noProof="0" dirty="0" smtClean="0"/>
              <a:t>Si vous n’aviez pas de téléphone intelligent, comment téléphoneriez-vous?</a:t>
            </a:r>
            <a:endParaRPr lang="fr-FR" i="1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14450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742</TotalTime>
  <Words>99</Words>
  <Application>Microsoft Macintosh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Français 3</vt:lpstr>
      <vt:lpstr>Instructions</vt:lpstr>
      <vt:lpstr>Questions: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106</cp:revision>
  <dcterms:modified xsi:type="dcterms:W3CDTF">2014-05-05T17:45:46Z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